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6" saveSubsetFonts="1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72" r:id="rId6"/>
    <p:sldId id="264" r:id="rId7"/>
    <p:sldId id="284" r:id="rId8"/>
    <p:sldId id="286" r:id="rId9"/>
    <p:sldId id="305" r:id="rId10"/>
    <p:sldId id="306" r:id="rId11"/>
    <p:sldId id="307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308" r:id="rId20"/>
    <p:sldId id="309" r:id="rId21"/>
    <p:sldId id="310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  <a:endParaRPr lang="en-US" dirty="0"/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Lists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Libraries</a:t>
            </a:r>
            <a:endParaRPr lang="en-US" dirty="0"/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can rate files with Stars or Likes</a:t>
            </a:r>
          </a:p>
          <a:p>
            <a:r>
              <a:rPr lang="en-US" dirty="0"/>
              <a:t>This helps you evaluate </a:t>
            </a:r>
            <a:r>
              <a:rPr lang="en-US" dirty="0" smtClean="0"/>
              <a:t>content </a:t>
            </a:r>
            <a:r>
              <a:rPr lang="en-US" dirty="0"/>
              <a:t>and prioritize </a:t>
            </a:r>
            <a:r>
              <a:rPr lang="en-US" dirty="0" smtClean="0"/>
              <a:t>improvements</a:t>
            </a:r>
            <a:endParaRPr lang="en-US" dirty="0"/>
          </a:p>
          <a:p>
            <a:r>
              <a:rPr lang="en-US" dirty="0"/>
              <a:t>Users must have at least </a:t>
            </a:r>
            <a:r>
              <a:rPr lang="en-US" dirty="0" smtClean="0"/>
              <a:t>Contributor permissions to </a:t>
            </a:r>
            <a:r>
              <a:rPr lang="en-US" dirty="0"/>
              <a:t>rate files – limits utility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87468" y="2440773"/>
            <a:ext cx="1057275" cy="3448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47527" y="2431248"/>
            <a:ext cx="1200150" cy="3457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</a:t>
            </a:r>
            <a:r>
              <a:rPr lang="en-US" dirty="0" smtClean="0"/>
              <a:t>validate data within a column</a:t>
            </a:r>
            <a:endParaRPr lang="en-US" dirty="0"/>
          </a:p>
          <a:p>
            <a:pPr marL="685800" lvl="1" indent="-285750"/>
            <a:r>
              <a:rPr lang="en-US" b="1" dirty="0"/>
              <a:t>Example</a:t>
            </a:r>
            <a:r>
              <a:rPr lang="en-US" dirty="0"/>
              <a:t>: Confirm that a high temperature value is below some </a:t>
            </a:r>
            <a:r>
              <a:rPr lang="en-US" dirty="0" smtClean="0"/>
              <a:t>maximum</a:t>
            </a:r>
          </a:p>
          <a:p>
            <a:pPr marL="685800" lvl="1" indent="-285750"/>
            <a:r>
              <a:rPr lang="en-US" dirty="0" smtClean="0"/>
              <a:t>More later…</a:t>
            </a:r>
            <a:endParaRPr lang="en-US" dirty="0"/>
          </a:p>
          <a:p>
            <a:r>
              <a:rPr lang="en-US" dirty="0"/>
              <a:t>You can compare </a:t>
            </a:r>
            <a:r>
              <a:rPr lang="en-US" dirty="0" smtClean="0"/>
              <a:t>columns</a:t>
            </a:r>
            <a:endParaRPr lang="en-US" dirty="0"/>
          </a:p>
          <a:p>
            <a:pPr marL="685800" lvl="1" indent="-285750"/>
            <a:r>
              <a:rPr lang="en-US" b="1" dirty="0"/>
              <a:t>Example</a:t>
            </a:r>
            <a:r>
              <a:rPr lang="en-US" dirty="0"/>
              <a:t>: Compare the day’s high and low temperature to check that the high temperature is greater than or equal to the low temperature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Version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</a:t>
            </a:r>
            <a:endParaRPr lang="en-US" dirty="0"/>
          </a:p>
          <a:p>
            <a:r>
              <a:rPr lang="en-US" dirty="0"/>
              <a:t>See when an item was changed, who changed it, and what changes were made</a:t>
            </a:r>
          </a:p>
          <a:p>
            <a:r>
              <a:rPr lang="en-US" dirty="0"/>
              <a:t>View and restore earlier versions</a:t>
            </a:r>
          </a:p>
          <a:p>
            <a:r>
              <a:rPr lang="en-US" dirty="0" smtClean="0"/>
              <a:t>Review comments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Version History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new version is created when</a:t>
            </a:r>
          </a:p>
          <a:p>
            <a:r>
              <a:rPr lang="en-US" dirty="0" smtClean="0"/>
              <a:t>You </a:t>
            </a:r>
            <a:r>
              <a:rPr lang="en-US" dirty="0"/>
              <a:t>add an item</a:t>
            </a:r>
          </a:p>
          <a:p>
            <a:r>
              <a:rPr lang="en-US" dirty="0"/>
              <a:t>You save an item after an editing </a:t>
            </a:r>
            <a:r>
              <a:rPr lang="en-US" dirty="0" smtClean="0"/>
              <a:t>session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Versions use whole numbers (1.0, 2.0, etc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8" y="3148039"/>
            <a:ext cx="7855310" cy="2531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a list’s name and description</a:t>
            </a:r>
          </a:p>
          <a:p>
            <a:r>
              <a:rPr lang="en-US" dirty="0"/>
              <a:t>Enable and configure Validation</a:t>
            </a:r>
          </a:p>
          <a:p>
            <a:r>
              <a:rPr lang="en-US" dirty="0"/>
              <a:t>Enable and configure Item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Version History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</a:t>
            </a:r>
            <a:r>
              <a:rPr lang="en-US" dirty="0" smtClean="0"/>
              <a:t>List Name </a:t>
            </a:r>
            <a:r>
              <a:rPr lang="en-US" dirty="0"/>
              <a:t>and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LIST </a:t>
            </a:r>
            <a:r>
              <a:rPr lang="en-US" dirty="0"/>
              <a:t>tab &gt; </a:t>
            </a:r>
            <a:r>
              <a:rPr lang="en-US" b="1" dirty="0"/>
              <a:t>List Settings</a:t>
            </a:r>
            <a:r>
              <a:rPr lang="en-US" dirty="0"/>
              <a:t> &gt; </a:t>
            </a:r>
            <a:r>
              <a:rPr lang="en-US" b="1" dirty="0"/>
              <a:t>List name, description and </a:t>
            </a:r>
            <a:r>
              <a:rPr lang="en-US" b="1" dirty="0" smtClean="0"/>
              <a:t>navigation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name or description &gt; </a:t>
            </a:r>
            <a:r>
              <a:rPr lang="en-US" b="1" dirty="0" smtClean="0"/>
              <a:t>Save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process does not change the URL. If your original name used dashes, this is how to replace dashes with spaces for readability.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Validation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 </a:t>
            </a:r>
            <a:r>
              <a:rPr lang="en-US" b="1" dirty="0"/>
              <a:t>tab</a:t>
            </a:r>
            <a:r>
              <a:rPr lang="en-US" dirty="0"/>
              <a:t> &gt; </a:t>
            </a:r>
            <a:r>
              <a:rPr lang="en-US" b="1" dirty="0"/>
              <a:t>List Settings</a:t>
            </a:r>
            <a:r>
              <a:rPr lang="en-US" dirty="0"/>
              <a:t> &gt; </a:t>
            </a:r>
            <a:r>
              <a:rPr lang="en-US" b="1" dirty="0"/>
              <a:t>Validation </a:t>
            </a:r>
            <a:r>
              <a:rPr lang="en-US" b="1" dirty="0" smtClean="0"/>
              <a:t>Settings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formula and message &gt; </a:t>
            </a:r>
            <a:r>
              <a:rPr lang="en-US" b="1" dirty="0" smtClean="0"/>
              <a:t>Save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Item Version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LIST </a:t>
            </a:r>
            <a:r>
              <a:rPr lang="en-US" dirty="0"/>
              <a:t>tab &gt; </a:t>
            </a:r>
            <a:r>
              <a:rPr lang="en-US" b="1" dirty="0"/>
              <a:t>List Settings</a:t>
            </a:r>
            <a:r>
              <a:rPr lang="en-US" dirty="0"/>
              <a:t> &gt; </a:t>
            </a:r>
            <a:r>
              <a:rPr lang="en-US" b="1" dirty="0"/>
              <a:t>Versioning </a:t>
            </a:r>
            <a:r>
              <a:rPr lang="en-US" b="1" dirty="0" smtClean="0"/>
              <a:t>Settings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Yes</a:t>
            </a:r>
            <a:r>
              <a:rPr lang="en-US" dirty="0"/>
              <a:t> for </a:t>
            </a:r>
            <a:r>
              <a:rPr lang="en-US" b="1" dirty="0"/>
              <a:t>Create a version each time you edit an item in this list?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Depending upon Versioning and Content Approval, define number of versions, number of drafts, and </a:t>
            </a:r>
            <a:r>
              <a:rPr lang="en-US" b="1" dirty="0"/>
              <a:t>Draft Item </a:t>
            </a:r>
            <a:r>
              <a:rPr lang="en-US" b="1" dirty="0" smtClean="0"/>
              <a:t>Security</a:t>
            </a:r>
            <a:r>
              <a:rPr lang="en-US" dirty="0" smtClean="0"/>
              <a:t> &gt; </a:t>
            </a:r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 Best Practices – List 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Version History – On if needed</a:t>
            </a:r>
          </a:p>
          <a:p>
            <a:r>
              <a:rPr lang="en-US" dirty="0"/>
              <a:t>Content approval – Off </a:t>
            </a:r>
          </a:p>
          <a:p>
            <a:r>
              <a:rPr lang="en-US" dirty="0"/>
              <a:t>Advanced settings</a:t>
            </a:r>
          </a:p>
          <a:p>
            <a:pPr lvl="1"/>
            <a:r>
              <a:rPr lang="en-US" dirty="0"/>
              <a:t>Available offline – Yes</a:t>
            </a:r>
          </a:p>
          <a:p>
            <a:pPr lvl="1"/>
            <a:r>
              <a:rPr lang="en-US" dirty="0"/>
              <a:t>Quick Edit – Yes</a:t>
            </a:r>
          </a:p>
          <a:p>
            <a:pPr lvl="2"/>
            <a:r>
              <a:rPr lang="en-US" dirty="0"/>
              <a:t>Tabular Edit (a view setting) must be on for Quick Edit to work in that view</a:t>
            </a:r>
          </a:p>
          <a:p>
            <a:pPr lvl="1"/>
            <a:r>
              <a:rPr lang="en-US" dirty="0"/>
              <a:t>Search – Yes</a:t>
            </a:r>
          </a:p>
          <a:p>
            <a:pPr lvl="1"/>
            <a:r>
              <a:rPr lang="en-US" dirty="0"/>
              <a:t>Folders – No</a:t>
            </a:r>
          </a:p>
          <a:p>
            <a:pPr lvl="1"/>
            <a:r>
              <a:rPr lang="en-US" dirty="0"/>
              <a:t>Content types – Yes</a:t>
            </a:r>
          </a:p>
          <a:p>
            <a:pPr lvl="1"/>
            <a:r>
              <a:rPr lang="en-US" dirty="0"/>
              <a:t>Leave other settings unchanged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Lists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early and carefully. Once lists have content, it is more difficult to make changes.</a:t>
            </a:r>
          </a:p>
          <a:p>
            <a:r>
              <a:rPr lang="en-US" dirty="0"/>
              <a:t>Avoid changing the list name (except to add spaces)</a:t>
            </a:r>
          </a:p>
          <a:p>
            <a:r>
              <a:rPr lang="en-US" dirty="0"/>
              <a:t>Use separate lists if items need different approval processes or versioning options</a:t>
            </a:r>
          </a:p>
          <a:p>
            <a:r>
              <a:rPr lang="en-US" dirty="0"/>
              <a:t>Decide what information needs to be seen easily, then customize the view to show that</a:t>
            </a:r>
          </a:p>
          <a:p>
            <a:pPr lvl="1"/>
            <a:r>
              <a:rPr lang="en-US" dirty="0"/>
              <a:t>Contact list? Users probably want to see the name, phone number and email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Lists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lists in use at </a:t>
            </a:r>
            <a:r>
              <a:rPr lang="en-US" dirty="0" smtClean="0"/>
              <a:t>NCDOT</a:t>
            </a:r>
            <a:endParaRPr lang="en-US" dirty="0"/>
          </a:p>
          <a:p>
            <a:r>
              <a:rPr lang="en-US" b="1" dirty="0"/>
              <a:t>Announcements</a:t>
            </a:r>
            <a:r>
              <a:rPr lang="en-US" dirty="0"/>
              <a:t> – News, information</a:t>
            </a:r>
          </a:p>
          <a:p>
            <a:r>
              <a:rPr lang="en-US" b="1" dirty="0"/>
              <a:t>Calendar</a:t>
            </a:r>
            <a:r>
              <a:rPr lang="en-US" dirty="0"/>
              <a:t> – Date-based view of events</a:t>
            </a:r>
          </a:p>
          <a:p>
            <a:r>
              <a:rPr lang="en-US" b="1" dirty="0"/>
              <a:t>Contacts</a:t>
            </a:r>
            <a:r>
              <a:rPr lang="en-US" dirty="0"/>
              <a:t> – Information about people</a:t>
            </a:r>
          </a:p>
          <a:p>
            <a:r>
              <a:rPr lang="en-US" b="1" dirty="0"/>
              <a:t>Links</a:t>
            </a:r>
            <a:r>
              <a:rPr lang="en-US" dirty="0"/>
              <a:t> – Hyperlinks to resources</a:t>
            </a:r>
          </a:p>
          <a:p>
            <a:r>
              <a:rPr lang="en-US" b="1" dirty="0"/>
              <a:t>Tasks</a:t>
            </a:r>
            <a:r>
              <a:rPr lang="en-US" dirty="0"/>
              <a:t> – Work items</a:t>
            </a:r>
          </a:p>
          <a:p>
            <a:r>
              <a:rPr lang="en-US" b="1" dirty="0"/>
              <a:t>Custom</a:t>
            </a:r>
            <a:r>
              <a:rPr lang="en-US" dirty="0"/>
              <a:t> – NCDOT-specific, created by Designer or Web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Later, We’ll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Customize lists with views and columns</a:t>
            </a:r>
          </a:p>
          <a:p>
            <a:r>
              <a:rPr lang="en-US" dirty="0"/>
              <a:t>Modify </a:t>
            </a:r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List Changes 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Inside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Make changes on a staging server; changes are copied to a production server at :42 after the hour</a:t>
            </a:r>
          </a:p>
          <a:p>
            <a:pPr lvl="0"/>
            <a:r>
              <a:rPr lang="en-US" dirty="0"/>
              <a:t>There may be review or  approval 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Lists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Create, delete and restore standard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SharePoint </a:t>
            </a:r>
            <a:r>
              <a:rPr lang="en-US" dirty="0"/>
              <a:t>lists</a:t>
            </a:r>
          </a:p>
          <a:p>
            <a:r>
              <a:rPr lang="en-US" dirty="0"/>
              <a:t>Create a calendar and overlay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 </a:t>
            </a:r>
            <a:r>
              <a:rPr lang="en-US" dirty="0"/>
              <a:t>calendars</a:t>
            </a:r>
          </a:p>
          <a:p>
            <a:r>
              <a:rPr lang="en-US" dirty="0"/>
              <a:t>Manage alerts for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List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Add an app</a:t>
            </a:r>
            <a:r>
              <a:rPr lang="en-US" dirty="0"/>
              <a:t> &gt; </a:t>
            </a:r>
            <a:r>
              <a:rPr lang="en-US" dirty="0" smtClean="0"/>
              <a:t>list </a:t>
            </a:r>
            <a:r>
              <a:rPr lang="en-US" dirty="0" smtClean="0"/>
              <a:t>icon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Enter a name &gt; </a:t>
            </a:r>
            <a:r>
              <a:rPr lang="en-US" b="1" dirty="0" smtClean="0"/>
              <a:t>Create</a:t>
            </a:r>
            <a:endParaRPr lang="en-US" dirty="0" smtClean="0"/>
          </a:p>
          <a:p>
            <a:pPr lvl="1"/>
            <a:r>
              <a:rPr lang="en-US" dirty="0"/>
              <a:t>Make </a:t>
            </a:r>
            <a:r>
              <a:rPr lang="en-US" dirty="0" smtClean="0"/>
              <a:t>the name </a:t>
            </a:r>
            <a:r>
              <a:rPr lang="en-US" dirty="0"/>
              <a:t>meaningful</a:t>
            </a:r>
          </a:p>
          <a:p>
            <a:pPr lvl="1"/>
            <a:r>
              <a:rPr lang="en-US" dirty="0"/>
              <a:t>Use dashes rather than spaces; SharePoint converts spaces to %20, which makes the URL longer and interferes with </a:t>
            </a:r>
            <a:r>
              <a:rPr lang="en-US" dirty="0" smtClean="0"/>
              <a:t>readability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and Restore a </a:t>
            </a:r>
            <a:r>
              <a:rPr lang="en-US" dirty="0"/>
              <a:t>List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Delete List</a:t>
            </a:r>
          </a:p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tab &gt; </a:t>
            </a:r>
            <a:r>
              <a:rPr lang="en-US" b="1" dirty="0"/>
              <a:t>List Settings</a:t>
            </a:r>
            <a:r>
              <a:rPr lang="en-US" dirty="0"/>
              <a:t> &gt; </a:t>
            </a:r>
            <a:r>
              <a:rPr lang="en-US" b="1" dirty="0"/>
              <a:t>Delete this list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Restore List</a:t>
            </a:r>
          </a:p>
          <a:p>
            <a:pPr marL="227013" indent="-227013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Site contents</a:t>
            </a:r>
            <a:r>
              <a:rPr lang="en-US" dirty="0"/>
              <a:t> &gt; </a:t>
            </a:r>
            <a:r>
              <a:rPr lang="en-US" b="1" dirty="0"/>
              <a:t>RECYCLE BIN </a:t>
            </a:r>
            <a:endParaRPr lang="en-US" b="1" dirty="0" smtClean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 smtClean="0"/>
              <a:t>item </a:t>
            </a:r>
            <a:r>
              <a:rPr lang="en-US" dirty="0"/>
              <a:t>&gt; </a:t>
            </a:r>
            <a:r>
              <a:rPr lang="en-US" b="1" dirty="0"/>
              <a:t>Restore Selection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and Overlay Calendars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Create Calendar</a:t>
            </a:r>
          </a:p>
          <a:p>
            <a:pPr marL="227013" indent="-227013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Add an app</a:t>
            </a:r>
            <a:r>
              <a:rPr lang="en-US" dirty="0"/>
              <a:t> &gt; </a:t>
            </a:r>
            <a:r>
              <a:rPr lang="en-US" b="1" dirty="0" smtClean="0"/>
              <a:t>Calendar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Enter a name &gt; </a:t>
            </a:r>
            <a:r>
              <a:rPr lang="en-US" b="1" dirty="0" smtClean="0"/>
              <a:t>Create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Overlay Calendars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CALENDAR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Calendars Overlay</a:t>
            </a:r>
            <a:r>
              <a:rPr lang="en-US" dirty="0"/>
              <a:t> &gt; </a:t>
            </a:r>
            <a:r>
              <a:rPr lang="en-US" b="1" dirty="0"/>
              <a:t>New </a:t>
            </a:r>
            <a:r>
              <a:rPr lang="en-US" b="1" dirty="0" smtClean="0"/>
              <a:t>Calendar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Define name, calendar type as </a:t>
            </a:r>
            <a:r>
              <a:rPr lang="en-US" b="1" dirty="0"/>
              <a:t>SharePoint</a:t>
            </a:r>
            <a:r>
              <a:rPr lang="en-US" dirty="0"/>
              <a:t>, description and </a:t>
            </a:r>
            <a:r>
              <a:rPr lang="en-US" dirty="0" smtClean="0"/>
              <a:t>color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Enter URL of SharePoint site that contains calendar &gt; </a:t>
            </a:r>
            <a:r>
              <a:rPr lang="en-US" b="1" dirty="0" smtClean="0"/>
              <a:t>Resolve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</a:t>
            </a:r>
            <a:r>
              <a:rPr lang="en-US" dirty="0"/>
              <a:t>drop-down &gt; Select calendar to overlay &gt; </a:t>
            </a:r>
            <a:r>
              <a:rPr lang="en-US" b="1" dirty="0" smtClean="0"/>
              <a:t>List </a:t>
            </a:r>
            <a:r>
              <a:rPr lang="en-US" b="1" dirty="0"/>
              <a:t>View</a:t>
            </a:r>
            <a:r>
              <a:rPr lang="en-US" dirty="0"/>
              <a:t> drop-down &gt; Select calendar view to overlay &gt; </a:t>
            </a: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Alerts for Others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View </a:t>
            </a:r>
            <a:r>
              <a:rPr lang="en-US" b="1" dirty="0" smtClean="0"/>
              <a:t>and Delete Alerts for Others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Site settings</a:t>
            </a:r>
            <a:r>
              <a:rPr lang="en-US" dirty="0"/>
              <a:t> &gt; </a:t>
            </a:r>
            <a:r>
              <a:rPr lang="en-US" b="1" dirty="0"/>
              <a:t>User </a:t>
            </a:r>
            <a:r>
              <a:rPr lang="en-US" b="1" dirty="0" smtClean="0"/>
              <a:t>alerts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Select user &gt; </a:t>
            </a:r>
            <a:r>
              <a:rPr lang="en-US" b="1" dirty="0" smtClean="0"/>
              <a:t>Update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delete an alert, </a:t>
            </a:r>
            <a:r>
              <a:rPr lang="en-US" dirty="0" smtClean="0"/>
              <a:t>select alert </a:t>
            </a:r>
            <a:r>
              <a:rPr lang="en-US" dirty="0"/>
              <a:t>&gt; </a:t>
            </a:r>
            <a:r>
              <a:rPr lang="en-US" b="1" dirty="0"/>
              <a:t>Delete Selected Alerts</a:t>
            </a:r>
            <a:r>
              <a:rPr lang="en-US" dirty="0"/>
              <a:t> &gt; </a:t>
            </a:r>
            <a:r>
              <a:rPr lang="en-US" b="1" dirty="0"/>
              <a:t>OK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Set Item or File Alert for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an item or </a:t>
            </a:r>
            <a:r>
              <a:rPr lang="en-US" dirty="0" smtClean="0"/>
              <a:t>file &gt; </a:t>
            </a:r>
            <a:r>
              <a:rPr lang="en-US" b="1" dirty="0" smtClean="0"/>
              <a:t>ITEMS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FILES</a:t>
            </a:r>
            <a:r>
              <a:rPr lang="en-US" dirty="0"/>
              <a:t> </a:t>
            </a:r>
            <a:r>
              <a:rPr lang="en-US" dirty="0" smtClean="0"/>
              <a:t>tab &gt; </a:t>
            </a:r>
            <a:r>
              <a:rPr lang="en-US" b="1" dirty="0" smtClean="0"/>
              <a:t>Alert Me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Set </a:t>
            </a:r>
            <a:r>
              <a:rPr lang="en-US" b="1" dirty="0"/>
              <a:t>alert on this item </a:t>
            </a:r>
            <a:r>
              <a:rPr lang="en-US" dirty="0"/>
              <a:t>or </a:t>
            </a:r>
            <a:r>
              <a:rPr lang="en-US" b="1" dirty="0"/>
              <a:t>Set alert on this </a:t>
            </a:r>
            <a:r>
              <a:rPr lang="en-US" b="1" dirty="0" smtClean="0"/>
              <a:t>document </a:t>
            </a:r>
            <a:r>
              <a:rPr lang="en-US" dirty="0" smtClean="0"/>
              <a:t>or </a:t>
            </a:r>
            <a:r>
              <a:rPr lang="en-US" b="1" dirty="0" smtClean="0"/>
              <a:t>Set alert on this page</a:t>
            </a:r>
          </a:p>
          <a:p>
            <a:pPr marL="342900" indent="-342900">
              <a:buAutoNum type="arabicPeriod"/>
            </a:pPr>
            <a:r>
              <a:rPr lang="en-US" dirty="0" smtClean="0"/>
              <a:t>Enter user names &gt; Define alert details &gt; </a:t>
            </a:r>
            <a:r>
              <a:rPr lang="en-US" b="1" dirty="0" smtClean="0"/>
              <a:t>OK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Set List, Library or Page Alert for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LIBRARY</a:t>
            </a:r>
            <a:r>
              <a:rPr lang="en-US" dirty="0"/>
              <a:t> or </a:t>
            </a:r>
            <a:r>
              <a:rPr lang="en-US" b="1" dirty="0"/>
              <a:t>PAGE</a:t>
            </a:r>
            <a:r>
              <a:rPr lang="en-US" dirty="0"/>
              <a:t> </a:t>
            </a:r>
            <a:r>
              <a:rPr lang="en-US" dirty="0" smtClean="0"/>
              <a:t>tab &gt; </a:t>
            </a:r>
            <a:r>
              <a:rPr lang="en-US" b="1" dirty="0" smtClean="0"/>
              <a:t>Alert Me </a:t>
            </a:r>
            <a:r>
              <a:rPr lang="en-US" dirty="0" smtClean="0"/>
              <a:t>&gt;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Set </a:t>
            </a:r>
            <a:r>
              <a:rPr lang="en-US" b="1" dirty="0"/>
              <a:t>alert on this list</a:t>
            </a:r>
            <a:r>
              <a:rPr lang="en-US" dirty="0"/>
              <a:t> or </a:t>
            </a:r>
            <a:r>
              <a:rPr lang="en-US" b="1" dirty="0"/>
              <a:t>Set alert on this library </a:t>
            </a:r>
            <a:r>
              <a:rPr lang="en-US" dirty="0"/>
              <a:t>or </a:t>
            </a:r>
            <a:r>
              <a:rPr lang="en-US" b="1" dirty="0"/>
              <a:t>Set an alert on this </a:t>
            </a:r>
            <a:r>
              <a:rPr lang="en-US" b="1" dirty="0" smtClean="0"/>
              <a:t>page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user </a:t>
            </a:r>
            <a:r>
              <a:rPr lang="en-US" dirty="0"/>
              <a:t>names </a:t>
            </a:r>
            <a:r>
              <a:rPr lang="en-US" dirty="0" smtClean="0"/>
              <a:t>&gt; </a:t>
            </a:r>
            <a:r>
              <a:rPr lang="en-US" dirty="0"/>
              <a:t>Define </a:t>
            </a:r>
            <a:r>
              <a:rPr lang="en-US" dirty="0" smtClean="0"/>
              <a:t>alert details &gt; </a:t>
            </a:r>
            <a:r>
              <a:rPr lang="en-US" b="1" dirty="0" smtClean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List 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name and description</a:t>
            </a:r>
          </a:p>
          <a:p>
            <a:r>
              <a:rPr lang="en-US" dirty="0"/>
              <a:t>Ratings</a:t>
            </a:r>
          </a:p>
          <a:p>
            <a:r>
              <a:rPr lang="en-US" dirty="0"/>
              <a:t>Validation</a:t>
            </a:r>
          </a:p>
          <a:p>
            <a:r>
              <a:rPr lang="en-US" dirty="0" smtClean="0"/>
              <a:t>Versioning</a:t>
            </a:r>
          </a:p>
          <a:p>
            <a:pPr lvl="1"/>
            <a:r>
              <a:rPr lang="en-US" dirty="0" smtClean="0"/>
              <a:t>Item Version History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Name and Description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Rename </a:t>
            </a:r>
            <a:r>
              <a:rPr lang="en-US" dirty="0"/>
              <a:t>the list </a:t>
            </a:r>
            <a:r>
              <a:rPr lang="en-US" dirty="0" smtClean="0"/>
              <a:t>later for readability</a:t>
            </a:r>
          </a:p>
          <a:p>
            <a:r>
              <a:rPr lang="en-US" dirty="0" smtClean="0"/>
              <a:t>Add or modify list description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CONNECT-581-57</_dlc_DocId>
    <_dlc_DocIdUrl xmlns="16f00c2e-ac5c-418b-9f13-a0771dbd417d">
      <Url>https://connect.ncdot.gov/help/SharePoint-Training/_layouts/15/DocIdRedir.aspx?ID=CONNECT-581-57</Url>
      <Description>CONNECT-581-57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4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078A95-84FA-4D5A-9991-D76C43C1DDB2}"/>
</file>

<file path=customXml/itemProps2.xml><?xml version="1.0" encoding="utf-8"?>
<ds:datastoreItem xmlns:ds="http://schemas.openxmlformats.org/officeDocument/2006/customXml" ds:itemID="{AB85A01B-12F7-4D22-BFF1-6AA15B2AE3EC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1712A726-265C-43E5-8C37-D732E5FF402F}"/>
</file>

<file path=customXml/itemProps5.xml><?xml version="1.0" encoding="utf-8"?>
<ds:datastoreItem xmlns:ds="http://schemas.openxmlformats.org/officeDocument/2006/customXml" ds:itemID="{39DE023D-F9F7-499C-B544-D9EB24AB06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886</Words>
  <Application>Microsoft Office PowerPoint</Application>
  <PresentationFormat>On-screen Show (4:3)</PresentationFormat>
  <Paragraphs>162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Agenda</vt:lpstr>
      <vt:lpstr>About Lists</vt:lpstr>
      <vt:lpstr>Let’s Learn How to…</vt:lpstr>
      <vt:lpstr>Create a List</vt:lpstr>
      <vt:lpstr>Delete and Restore a List</vt:lpstr>
      <vt:lpstr>Create and Overlay Calendars</vt:lpstr>
      <vt:lpstr>Manage Alerts for Others</vt:lpstr>
      <vt:lpstr>About List Settings</vt:lpstr>
      <vt:lpstr>List Name and Description</vt:lpstr>
      <vt:lpstr>Ratings</vt:lpstr>
      <vt:lpstr>Validation</vt:lpstr>
      <vt:lpstr>Item Version History</vt:lpstr>
      <vt:lpstr>Item Version History</vt:lpstr>
      <vt:lpstr>Let’s Learn How to…</vt:lpstr>
      <vt:lpstr>Modify List Name and Description</vt:lpstr>
      <vt:lpstr>Configure Validation</vt:lpstr>
      <vt:lpstr>Configure Item Version History</vt:lpstr>
      <vt:lpstr>NCDOT Best Practices – List Settings</vt:lpstr>
      <vt:lpstr>Plan Your Lists</vt:lpstr>
      <vt:lpstr>Later, We’ll Learn How to…</vt:lpstr>
      <vt:lpstr>When Do List Changes Go Live?</vt:lpstr>
      <vt:lpstr>Exercise 1: Lists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Lists</dc:title>
  <dc:creator>Taryn Dietrich</dc:creator>
  <cp:lastModifiedBy>Deanna R. Springall</cp:lastModifiedBy>
  <cp:revision>81</cp:revision>
  <cp:lastPrinted>2015-09-11T17:34:15Z</cp:lastPrinted>
  <dcterms:created xsi:type="dcterms:W3CDTF">2015-07-07T20:02:11Z</dcterms:created>
  <dcterms:modified xsi:type="dcterms:W3CDTF">2015-12-09T19:59:42Z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69c327b9-3861-4f07-bcfb-17552c470d96</vt:lpwstr>
  </property>
  <property fmtid="{D5CDD505-2E9C-101B-9397-08002B2CF9AE}" pid="8" name="Order">
    <vt:r8>5700</vt:r8>
  </property>
</Properties>
</file>